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8" r:id="rId4"/>
    <p:sldId id="263" r:id="rId5"/>
    <p:sldId id="264" r:id="rId6"/>
    <p:sldId id="292" r:id="rId7"/>
    <p:sldId id="265" r:id="rId8"/>
    <p:sldId id="266" r:id="rId9"/>
    <p:sldId id="267" r:id="rId10"/>
    <p:sldId id="290" r:id="rId11"/>
    <p:sldId id="291" r:id="rId12"/>
    <p:sldId id="272" r:id="rId13"/>
    <p:sldId id="276" r:id="rId14"/>
    <p:sldId id="270" r:id="rId15"/>
    <p:sldId id="271" r:id="rId16"/>
    <p:sldId id="274" r:id="rId17"/>
    <p:sldId id="275" r:id="rId18"/>
    <p:sldId id="277" r:id="rId19"/>
    <p:sldId id="278" r:id="rId20"/>
    <p:sldId id="279" r:id="rId21"/>
    <p:sldId id="286" r:id="rId22"/>
    <p:sldId id="280" r:id="rId23"/>
    <p:sldId id="281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12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8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2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6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1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1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41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7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61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8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6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67EC-6355-4D12-8D07-09C14D27C94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B22A-A2E9-4009-9F8A-938A2CD9E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6.jpg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Открытое логопедическое занятие в старшей группе детей с ОНР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02548"/>
          </a:xfrm>
        </p:spPr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002060"/>
                </a:solidFill>
              </a:rPr>
              <a:t>Звуки </a:t>
            </a:r>
            <a:r>
              <a:rPr lang="ru-RU" sz="11500" dirty="0" smtClean="0">
                <a:solidFill>
                  <a:srgbClr val="002060"/>
                </a:solidFill>
              </a:rPr>
              <a:t>Т и </a:t>
            </a:r>
            <a:r>
              <a:rPr lang="ru-RU" sz="11500" dirty="0" err="1" smtClean="0">
                <a:solidFill>
                  <a:srgbClr val="002060"/>
                </a:solidFill>
              </a:rPr>
              <a:t>Ть</a:t>
            </a:r>
            <a:r>
              <a:rPr lang="ru-RU" sz="11500" dirty="0" smtClean="0">
                <a:solidFill>
                  <a:srgbClr val="002060"/>
                </a:solidFill>
              </a:rPr>
              <a:t>, буква Т</a:t>
            </a:r>
            <a:endParaRPr lang="ru-RU" sz="11500" dirty="0">
              <a:solidFill>
                <a:srgbClr val="002060"/>
              </a:solidFill>
            </a:endParaRPr>
          </a:p>
        </p:txBody>
      </p:sp>
      <p:pic>
        <p:nvPicPr>
          <p:cNvPr id="4" name="Паровозик Томас - Застав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5" y="0"/>
            <a:ext cx="11127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8286"/>
            <a:ext cx="11049000" cy="680971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742743" y="-431074"/>
            <a:ext cx="365760" cy="431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62025" y="3157207"/>
            <a:ext cx="361950" cy="495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544300" y="2938793"/>
            <a:ext cx="400050" cy="5143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67475" y="476250"/>
            <a:ext cx="400050" cy="5143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33600" y="2928607"/>
            <a:ext cx="46589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5 0.06065 L 0.05833 0.965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4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85469 -0.00555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3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04 -0.46736 C 0.6987 -0.46736 0.89727 -0.25648 0.89727 0.00648 C 0.89727 0.26828 0.6987 0.48125 0.45404 0.48125 C 0.20938 0.48125 0.01133 0.26828 0.01133 0.00648 C 0.01133 -0.25648 0.20938 -0.46736 0.45404 -0.46736 Z " pathEditMode="relative" rAng="0" ptsTypes="AAAAA">
                                      <p:cBhvr>
                                        <p:cTn id="12" dur="8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0.21601 -4.44444E-6 0.39101 0.17639 0.39101 0.39375 C 0.39101 0.61088 0.21601 0.7875 3.33333E-6 0.7875 C -0.21563 0.7875 -0.39011 0.61088 -0.39011 0.39375 C -0.39011 0.17639 -0.21563 -4.44444E-6 3.33333E-6 -4.44444E-6 Z " pathEditMode="relative" rAng="0" ptsTypes="AAAAA">
                                      <p:cBhvr>
                                        <p:cTn id="15" dur="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2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C -4.16667E-7 0.1081 0.07227 0.19606 0.16107 0.19606 C 0.26576 0.19606 0.30365 0.09791 0.31966 0.03935 L 0.33607 -0.03959 C 0.35195 -0.09838 0.39219 -0.19561 0.51055 -0.19561 C 0.58581 -0.19561 0.67214 -0.10857 0.67214 3.33333E-6 C 0.67214 0.1081 0.58581 0.19606 0.51055 0.19606 C 0.39219 0.19606 0.35195 0.09791 0.33607 0.03935 L 0.31966 -0.03959 C 0.30365 -0.09838 0.26576 -0.19561 0.16107 -0.19561 C 0.07227 -0.19561 -4.16667E-7 -0.10857 -4.16667E-7 3.33333E-6 Z " pathEditMode="relative" rAng="0" ptsTypes="AAAAAAAAAAA">
                                      <p:cBhvr>
                                        <p:cTn id="18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20" y="472183"/>
            <a:ext cx="9028959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7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3703"/>
          </a:xfrm>
        </p:spPr>
        <p:txBody>
          <a:bodyPr>
            <a:noAutofit/>
          </a:bodyPr>
          <a:lstStyle/>
          <a:p>
            <a:pPr algn="ctr"/>
            <a:r>
              <a:rPr lang="ru-RU" sz="49600" b="1" dirty="0" smtClean="0">
                <a:solidFill>
                  <a:schemeClr val="accent1">
                    <a:lumMod val="50000"/>
                  </a:schemeClr>
                </a:solidFill>
              </a:rPr>
              <a:t>Т</a:t>
            </a:r>
            <a:endParaRPr lang="ru-RU" sz="4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128790"/>
            <a:ext cx="10601361" cy="64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51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ксим\Desktop\Марина\картинки для семинара\презентация 2\ждсло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580" y="386366"/>
            <a:ext cx="10406130" cy="615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65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128790"/>
            <a:ext cx="10601361" cy="64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ксим\Desktop\Марина\картинки для семинара\презентация 2\семафоркр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0823" y="229155"/>
            <a:ext cx="2266681" cy="21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2" y="386366"/>
            <a:ext cx="4203296" cy="2820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2" y="3565838"/>
            <a:ext cx="4141094" cy="297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00" y="383701"/>
            <a:ext cx="4461856" cy="2823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8" y="3206839"/>
            <a:ext cx="7566660" cy="341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аксим\Desktop\Марина\картинки для семинара\презентация 2\22390-voyant-vert-eteint-green-light-off-clipar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9296" y="638800"/>
            <a:ext cx="2275173" cy="242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4" y="1906073"/>
            <a:ext cx="7826321" cy="49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183"/>
            <a:ext cx="3812146" cy="3812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62" y="3396266"/>
            <a:ext cx="5048589" cy="3352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3396266"/>
            <a:ext cx="4839064" cy="3197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82" y="228610"/>
            <a:ext cx="4085113" cy="3167656"/>
          </a:xfrm>
          <a:prstGeom prst="rect">
            <a:avLst/>
          </a:prstGeom>
        </p:spPr>
      </p:pic>
      <p:pic>
        <p:nvPicPr>
          <p:cNvPr id="6" name="Рисунок 5" descr="C:\Users\Максим\Desktop\Марина\картинки для семинара\презентация 2\семафоркр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50256" y="425864"/>
            <a:ext cx="2089826" cy="21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98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09470"/>
            <a:ext cx="11822805" cy="6748530"/>
          </a:xfrm>
          <a:prstGeom prst="rect">
            <a:avLst/>
          </a:prstGeom>
        </p:spPr>
      </p:pic>
      <p:pic>
        <p:nvPicPr>
          <p:cNvPr id="2" name="Паровозик Томас - Застав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441" y="311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ксим\Desktop\Марина\картинки для семинара\презентация 2\22390-voyant-vert-eteint-green-light-off-clipar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3853" y="110767"/>
            <a:ext cx="2150772" cy="250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4" y="533400"/>
            <a:ext cx="9525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Heleznova_Logoritmika_-_Parovozik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075" y="53439"/>
            <a:ext cx="609600" cy="609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63" y="701675"/>
            <a:ext cx="7356637" cy="6156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675"/>
            <a:ext cx="6327398" cy="61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2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ксим\Desktop\Марина\картинки для семинара\презентация 2\612102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877" y="260050"/>
            <a:ext cx="7418230" cy="625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806612"/>
            <a:ext cx="6096000" cy="20519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54038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автобус на пути – 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54038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Паровозу не пройти,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54038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автобус тот убрать, 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54038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звука [Т] узнать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54038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в заданных словах, </a:t>
            </a:r>
            <a:endParaRPr lang="ru-RU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54038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– мчи на всех парах!</a:t>
            </a:r>
            <a:endParaRPr lang="ru-RU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ксим\Desktop\Марина\картинки для семинара\презентация 2\ждр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89" y="1"/>
            <a:ext cx="11410681" cy="658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4043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4160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9600" b="1" dirty="0" smtClean="0"/>
              <a:t>ТО         ТИ         ИТ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0396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4007"/>
          </a:xfrm>
        </p:spPr>
        <p:txBody>
          <a:bodyPr>
            <a:normAutofit/>
          </a:bodyPr>
          <a:lstStyle/>
          <a:p>
            <a:r>
              <a:rPr lang="ru-RU" sz="9600" dirty="0" smtClean="0"/>
              <a:t> </a:t>
            </a:r>
            <a:r>
              <a:rPr lang="ru-RU" sz="9600" b="1" dirty="0" smtClean="0">
                <a:solidFill>
                  <a:srgbClr val="002060"/>
                </a:solidFill>
              </a:rPr>
              <a:t>Т</a:t>
            </a:r>
            <a:r>
              <a:rPr lang="ru-RU" sz="9600" b="1" dirty="0" smtClean="0">
                <a:solidFill>
                  <a:srgbClr val="FF0000"/>
                </a:solidFill>
              </a:rPr>
              <a:t>О          </a:t>
            </a:r>
            <a:r>
              <a:rPr lang="ru-RU" sz="9600" b="1" dirty="0" smtClean="0">
                <a:solidFill>
                  <a:srgbClr val="00B050"/>
                </a:solidFill>
              </a:rPr>
              <a:t>Т</a:t>
            </a:r>
            <a:r>
              <a:rPr lang="ru-RU" sz="9600" b="1" dirty="0" smtClean="0">
                <a:solidFill>
                  <a:srgbClr val="FF0000"/>
                </a:solidFill>
              </a:rPr>
              <a:t>И        И</a:t>
            </a:r>
            <a:r>
              <a:rPr lang="ru-RU" sz="9600" b="1" dirty="0" smtClean="0">
                <a:solidFill>
                  <a:srgbClr val="0070C0"/>
                </a:solidFill>
              </a:rPr>
              <a:t>Т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" t="751" r="21540" b="-751"/>
          <a:stretch/>
        </p:blipFill>
        <p:spPr>
          <a:xfrm>
            <a:off x="0" y="312313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788"/>
            <a:ext cx="4445357" cy="352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4699"/>
            <a:ext cx="11668259" cy="64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510363" y="1867438"/>
            <a:ext cx="6427132" cy="435856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68" y="1895152"/>
            <a:ext cx="6275231" cy="4507604"/>
          </a:xfrm>
        </p:spPr>
      </p:pic>
    </p:spTree>
    <p:extLst>
      <p:ext uri="{BB962C8B-B14F-4D97-AF65-F5344CB8AC3E}">
        <p14:creationId xmlns:p14="http://schemas.microsoft.com/office/powerpoint/2010/main" val="348689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" y="347730"/>
            <a:ext cx="10844011" cy="58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08" y="1899633"/>
            <a:ext cx="7109138" cy="495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 descr="C:\Users\Максим\Desktop\Марина\картинки для семинара\презентация 2\тишка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130" y="2781836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697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412123"/>
            <a:ext cx="11346288" cy="6168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18328"/>
          <a:stretch/>
        </p:blipFill>
        <p:spPr>
          <a:xfrm>
            <a:off x="3470856" y="3496613"/>
            <a:ext cx="2588654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57</Words>
  <Application>Microsoft Office PowerPoint</Application>
  <PresentationFormat>Широкоэкранный</PresentationFormat>
  <Paragraphs>11</Paragraphs>
  <Slides>26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Открытое логопедическое занятие в старшей группе детей с ОНР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ТО         ТИ         ИТ</vt:lpstr>
      <vt:lpstr> ТО          ТИ        ИТ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54</cp:revision>
  <dcterms:created xsi:type="dcterms:W3CDTF">2017-02-12T17:00:13Z</dcterms:created>
  <dcterms:modified xsi:type="dcterms:W3CDTF">2017-02-16T07:24:21Z</dcterms:modified>
</cp:coreProperties>
</file>